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888EB5-9A20-408A-BC95-FDFBAB075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r-IQ"/>
              <a:t>محاضرات الرسم الهندسي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69FD3-E9A0-4C99-B912-54E33678A8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ar-IQ"/>
              <a:t>11/20/2019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9BB85-5BDF-4C4C-A968-9C3DAB6D65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IQ"/>
              <a:t>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E248D-1816-42D5-834C-0AEFD8985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248E6-CB0E-4261-B03B-3B2AEA32F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203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r-IQ"/>
              <a:t>محاضرات الرسم الهندسي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ar-IQ"/>
              <a:t>11/20/2019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IQ"/>
              <a:t>المدرس خضر نجم عبد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BC3FF-B5BB-495C-A82A-94337AE19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99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BC3FF-B5BB-495C-A82A-94337AE19688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663EB-7EA0-4B87-9C58-C2EFC955E8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IQ"/>
              <a:t>المدرس خضر نجم عبد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6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53F3-AE88-49A0-A22A-90DF85E0E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915E0-3165-4F1E-A39D-A60D16217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D86FB-490F-4AAF-BECA-78F09E39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6AA-7FDB-4D73-860E-11A626B708A2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6597-6AD7-44E1-B75B-28E9CED8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AB0EA-66A2-477E-8B01-4586BF4B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946D-147F-4DA1-BC16-645DAE95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C33B4-EF26-4BB9-8CBC-410FC97C4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22C36-2ACD-414F-9EE4-8D3868FC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B65E-A412-4657-8043-C0DAB3251FBC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F1879-629B-4091-A676-567E3544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5B45A-1BDA-4B9C-8784-0CD7F3D7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172BA-48C8-4532-8294-1C1C18A20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BC564-A466-4234-A018-E889DD183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010A8-D3C6-4327-B1F5-1EF3E034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45A1-5D84-4B58-8370-0DA63461988F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83E50-1E1F-424D-B615-47A3AE3A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B10A-A2E4-4BAC-AA96-D99E6EEE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3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D7E1-0D50-48E4-AC0E-0F2F74B1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3C26F-9631-4192-8667-ECDF45616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165-5C43-448B-8432-8B768D10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D5C8-348B-44C9-A86F-35374B3BB980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8E768-AF55-425C-9BB7-247A593A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64EEE-AE65-48CD-A605-62C26C78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ABD8-B42B-4886-A593-5338660E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49435-6674-4481-BF20-DE4601066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42FF6-5A17-4DE7-B2C6-A0BC0F60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703-6D1B-41B5-BBEE-010D4D049024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E99A-5537-43E1-8DC9-57BA0E7A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698EF-6C00-4E16-8B48-BA498A61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C4BC7-B6D1-4695-9EB6-D6ED5A9A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0B0C-3BD1-47F2-84CF-AC27AAA22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715B7-A165-4F17-8111-A3EFFD426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06EB9-86D3-4006-8F14-B5B5D6E7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B406-ACBC-48B4-9A98-F1337FD313EA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9067D-3A33-4C48-B9BF-D3D4D835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E8A1E-3C65-472F-8481-F3BB63AF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6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38AF-10A8-4B64-84D5-FB8E3BE4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17D3C-B0AB-426F-82D8-34665ECA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20B6-F297-4F83-AF21-6E3595453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8E102-A1EA-43A4-B245-137D237D7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E8354-72E2-4F68-A40B-FE4AFF2B3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4B399-4872-43B2-9DF2-E1A564A9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8C80-431D-4C87-A6A1-CE595F179830}" type="datetime1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739003-7274-427F-B770-E8824D9B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AC8C1-247F-4787-B310-F37BDA31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2DDF-78E3-4D71-B148-FD2C548B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5F688-3EF3-4C9D-8962-1FB9633B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2605-25D7-4098-9268-1759F32037AE}" type="datetime1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79595-3512-416D-81F5-59F52ABF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1B693-1167-4733-BE7D-5FBD404D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080586-FBCD-49F6-9927-D13DFA24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1836-904D-44B2-B870-5D0CCC2E01B4}" type="datetime1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00295-2493-4529-B347-1BEF1D90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9F0CD-3198-4BD2-BEFA-407E054B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8D7F6-036B-4E96-91B9-C4EA1734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0CBD-BE1A-4EA4-A747-22DF82E3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8ACAA-6B9C-4D5E-B7F4-B812EC0A9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A59EE-B4A2-42E6-BC18-E92EF58A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AA94-FF68-4038-8B09-58F457CFA688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D238A-4860-4C18-80F5-F1FD7C56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0EA2F-A54A-4F14-BDD1-72B69EB9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D40C-A24F-410A-B716-41905161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720BC-F912-4D7A-8861-D2E69E7E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95072-49FF-436C-82A0-DB0522965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436C4-3E31-455A-94C1-94638903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1107-9F37-4036-9464-D456D6B073CF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69DF5-7B6A-43D2-BD3F-12A2A338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2281F-A647-412D-8B5D-51608E03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7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8FFF9-76DC-434C-8817-1739EEAD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E24DA-4E26-44D7-9A77-08D86B9A1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3D5F-5114-4C00-8A7B-AAC233BD1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2F2DA-A2F3-4537-AD75-C052F426096A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DACF1-5938-47AC-991C-9CF7049C1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72DC2-B0F4-499F-8F5C-A47FDCF4B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mp"/><Relationship Id="rId5" Type="http://schemas.openxmlformats.org/officeDocument/2006/relationships/image" Target="../media/image42.tmp"/><Relationship Id="rId4" Type="http://schemas.openxmlformats.org/officeDocument/2006/relationships/image" Target="../media/image35.tmp"/><Relationship Id="rId9" Type="http://schemas.openxmlformats.org/officeDocument/2006/relationships/image" Target="../media/image45.tm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microsoft.com/office/2007/relationships/hdphoto" Target="../media/hdphoto1.wdp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mp"/><Relationship Id="rId5" Type="http://schemas.microsoft.com/office/2007/relationships/hdphoto" Target="../media/hdphoto27.wdp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mp"/><Relationship Id="rId5" Type="http://schemas.microsoft.com/office/2007/relationships/hdphoto" Target="../media/hdphoto29.wdp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3.wdp"/><Relationship Id="rId3" Type="http://schemas.microsoft.com/office/2007/relationships/hdphoto" Target="../media/hdphoto1.wdp"/><Relationship Id="rId7" Type="http://schemas.microsoft.com/office/2007/relationships/hdphoto" Target="../media/hdphoto10.wdp"/><Relationship Id="rId12" Type="http://schemas.openxmlformats.org/officeDocument/2006/relationships/image" Target="../media/image18.png"/><Relationship Id="rId17" Type="http://schemas.microsoft.com/office/2007/relationships/hdphoto" Target="../media/hdphoto15.wdp"/><Relationship Id="rId2" Type="http://schemas.openxmlformats.org/officeDocument/2006/relationships/image" Target="../media/image9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11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microsoft.com/office/2007/relationships/hdphoto" Target="../media/hdphoto21.wd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20.wdp"/><Relationship Id="rId4" Type="http://schemas.microsoft.com/office/2007/relationships/hdphoto" Target="../media/hdphoto1.wdp"/><Relationship Id="rId9" Type="http://schemas.openxmlformats.org/officeDocument/2006/relationships/image" Target="../media/image27.png"/><Relationship Id="rId14" Type="http://schemas.microsoft.com/office/2007/relationships/hdphoto" Target="../media/hdphoto2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mp"/><Relationship Id="rId3" Type="http://schemas.microsoft.com/office/2007/relationships/hdphoto" Target="../media/hdphoto1.wdp"/><Relationship Id="rId7" Type="http://schemas.microsoft.com/office/2007/relationships/hdphoto" Target="../media/hdphoto2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3.wdp"/><Relationship Id="rId10" Type="http://schemas.microsoft.com/office/2007/relationships/hdphoto" Target="../media/hdphoto25.wdp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mp"/><Relationship Id="rId3" Type="http://schemas.microsoft.com/office/2007/relationships/hdphoto" Target="../media/hdphoto1.wdp"/><Relationship Id="rId7" Type="http://schemas.openxmlformats.org/officeDocument/2006/relationships/image" Target="../media/image38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10" Type="http://schemas.openxmlformats.org/officeDocument/2006/relationships/image" Target="../media/image41.tmp"/><Relationship Id="rId4" Type="http://schemas.openxmlformats.org/officeDocument/2006/relationships/image" Target="../media/image35.tmp"/><Relationship Id="rId9" Type="http://schemas.openxmlformats.org/officeDocument/2006/relationships/image" Target="../media/image4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0264EA-5FE5-4C38-BF66-5AB6BBBA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" y="711052"/>
            <a:ext cx="11516342" cy="160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C342A-366F-4ADB-83DC-A5F9B1C6C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29" y="2179857"/>
            <a:ext cx="10083018" cy="16228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C9BFA-EA19-46AA-B1DA-ABB3ABF3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AF408-04BF-4DA9-AEFE-33A9C598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6D776EB1-6C1A-4158-BA94-7D892553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02" y="4404183"/>
            <a:ext cx="9630034" cy="5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FA2E0-8BCA-4050-9792-65F41CD5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B407B-7AEB-4FBA-B981-51849B49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0C3D2CF2-B22E-4D8A-9FE8-D87FF0A01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30" y="176457"/>
            <a:ext cx="6096851" cy="352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7F54E6-3C53-4D3C-91C5-F705AA2A1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94" y="515283"/>
            <a:ext cx="8573696" cy="438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28C624-AF96-4464-864B-757707BA6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71" y="1030973"/>
            <a:ext cx="6397703" cy="1008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CCA41E-F2BE-4419-9361-559ED891F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71" y="2111563"/>
            <a:ext cx="6397703" cy="1491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ED2295-35AD-46E8-95EE-2D40BD2F36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5" y="1030973"/>
            <a:ext cx="4220882" cy="2472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A27FC6-1F68-490F-987C-4C3D7FAEB1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38" y="3674584"/>
            <a:ext cx="6196836" cy="20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7379B-E1B8-4D08-9504-894B0A09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CCC52-5414-41BB-A596-56FC5132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11</a:t>
            </a:fld>
            <a:endParaRPr lang="en-US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8C232499-719B-4A82-ADA3-D0AD328AE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30" y="176457"/>
            <a:ext cx="6096851" cy="35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8B3979-52C4-4E38-9F32-840B43323F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60" t="9904" r="14852" b="-1"/>
          <a:stretch/>
        </p:blipFill>
        <p:spPr>
          <a:xfrm rot="-120000">
            <a:off x="7136643" y="1228299"/>
            <a:ext cx="4217157" cy="4257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5FA10A-90E8-48F8-978F-7DE44A83B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5717408" y="934134"/>
            <a:ext cx="1333413" cy="941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E4EC4F-9831-4D67-A25F-E88A0A8F8C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677555" y="1008623"/>
            <a:ext cx="5077534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4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69B89-3068-4BAB-9117-A3F06F6F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36200-C538-4F8C-9FA4-46DB8CE5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FD2DF539-011A-4004-BAD7-D4DEA4CFD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30" y="176457"/>
            <a:ext cx="6096851" cy="352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20EA67-4BCE-4315-8F33-167A07399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6100412" y="983285"/>
            <a:ext cx="5020376" cy="4610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8F0576-78D0-4CCD-80B6-991C041D8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5072259" y="522136"/>
            <a:ext cx="1684052" cy="5523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A06B14-D71D-4916-A82B-C3663EBD3C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"/>
          <a:stretch/>
        </p:blipFill>
        <p:spPr>
          <a:xfrm rot="-120000">
            <a:off x="217921" y="943646"/>
            <a:ext cx="4849713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BB4E2EB-908B-490D-890B-7A6F9D01F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918"/>
          <a:stretch/>
        </p:blipFill>
        <p:spPr>
          <a:xfrm>
            <a:off x="1716259" y="469266"/>
            <a:ext cx="8454683" cy="13364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85D7A-1BCE-430B-97D1-A896CBBF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14AA5-3A2D-4119-8F6F-78621524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z="1400" b="1"/>
              <a:t>محاضرة (5)      الخطوط في الرسم الهندسي     اعداد المدرس خضر نجم عبد</a:t>
            </a:r>
            <a:endParaRPr lang="en-US" sz="1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8391CB-C3D2-406F-8306-75A6D9171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6" t="11577" r="3527" b="14056"/>
          <a:stretch/>
        </p:blipFill>
        <p:spPr>
          <a:xfrm>
            <a:off x="1613195" y="1650951"/>
            <a:ext cx="6821559" cy="43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4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BF57-3685-4706-9902-0C88B8A3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72"/>
            <a:ext cx="10515600" cy="607565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E6AAF1-8D70-431D-A354-BA6E2DAD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83795-8AF3-4D84-84C5-9FD9E8B1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D9002A-9061-468F-B12D-7A939DE73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7" y="733537"/>
            <a:ext cx="6921304" cy="562281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CF8F62-AF3A-4DF5-8C2A-9FC5631F0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43" y="197246"/>
            <a:ext cx="6096851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0CC13-AD02-4593-B663-9C189413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D772D-C7B7-4379-9EDF-DDA8B35C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986051-779E-4B06-846C-131D35073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75" y="699906"/>
            <a:ext cx="4115374" cy="36200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044D7-BEFA-4473-B212-715995712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74" y="328563"/>
            <a:ext cx="6096851" cy="35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851B7C-62AB-4F41-AD2E-8076C9840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68" y="1156072"/>
            <a:ext cx="5549000" cy="2553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747D7F-C991-4699-BD6A-567189C4F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016"/>
            <a:ext cx="6414868" cy="28695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6AD9A0-686B-4FAE-B725-E7DA825F3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27" y="3454678"/>
            <a:ext cx="1047896" cy="2869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BAE40D-C9D1-4740-B169-1FE9611FE6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" t="8968" b="-1"/>
          <a:stretch/>
        </p:blipFill>
        <p:spPr>
          <a:xfrm>
            <a:off x="1196009" y="4057744"/>
            <a:ext cx="4223216" cy="20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3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62EFB45-AFD2-49A6-B85E-F02D7875EC95}"/>
              </a:ext>
            </a:extLst>
          </p:cNvPr>
          <p:cNvSpPr txBox="1">
            <a:spLocks/>
          </p:cNvSpPr>
          <p:nvPr/>
        </p:nvSpPr>
        <p:spPr>
          <a:xfrm>
            <a:off x="1004668" y="1030069"/>
            <a:ext cx="10515600" cy="130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ar-IQ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48948-9D06-4DCA-97FC-A35F645D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44C0C-D3AE-4720-B9F7-5858C1AD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084749C-75B0-4313-80AA-3899CEEF6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97" y="294066"/>
            <a:ext cx="6096851" cy="35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9537A5-A11E-46A0-834F-9EBA78898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78" y="655891"/>
            <a:ext cx="4934639" cy="390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C5F3FE-6F02-458A-9E80-6547A7786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08" y="1063236"/>
            <a:ext cx="6335009" cy="7335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6F8260-7B1C-4BF1-A337-F2A2FC2BDB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30" y="3020167"/>
            <a:ext cx="9059539" cy="14098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578872-0CB2-4C4E-BB29-2E77ECE31F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18" y="4814512"/>
            <a:ext cx="2556350" cy="1208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83CB26-B510-4A8B-B87F-2E279B10E1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3" y="5039942"/>
            <a:ext cx="3066500" cy="9832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FC9C0F-C5A6-4E7A-9EA1-3E50F268E56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042"/>
          <a:stretch/>
        </p:blipFill>
        <p:spPr>
          <a:xfrm>
            <a:off x="1004668" y="4497845"/>
            <a:ext cx="3606494" cy="19419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D3AA17-2C26-4DC5-82B5-242C0B0DB1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77" y="1764048"/>
            <a:ext cx="5744140" cy="120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2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59DFD-C95C-4928-AB9B-11B8B62A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49EE3-A862-4553-9C49-E04A2A9F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9552F0-4EA9-4E6D-AC9D-4AC1FF7CB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50" y="768048"/>
            <a:ext cx="4753638" cy="304843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2CE815-DFAB-42C3-95FF-AE696BAC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97" y="294066"/>
            <a:ext cx="6096851" cy="3524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9A3F68-58F3-4B95-A33F-FF3967EB5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22" y="646540"/>
            <a:ext cx="4954764" cy="54410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49537D-5D8D-41E6-8767-AD115766D9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01" y="6087542"/>
            <a:ext cx="2972215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5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56562A-01BC-47E0-A966-61E4F02F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F335C-6012-4FC8-B2E9-0AAFC9EB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42BF4D-6C29-4718-A019-AF625F47B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78" y="601166"/>
            <a:ext cx="5115639" cy="419158"/>
          </a:xfrm>
          <a:prstGeom prst="rect">
            <a:avLst/>
          </a:prstGeom>
        </p:spPr>
      </p:pic>
      <p:pic>
        <p:nvPicPr>
          <p:cNvPr id="13" name="Content Placeholder 10">
            <a:extLst>
              <a:ext uri="{FF2B5EF4-FFF2-40B4-BE49-F238E27FC236}">
                <a16:creationId xmlns:a16="http://schemas.microsoft.com/office/drawing/2014/main" id="{9E813E04-E473-44CE-B7A6-E6C488696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30" y="176457"/>
            <a:ext cx="6096851" cy="352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5B204C-68AB-4D91-A2DA-7F8CF4188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18" y="1017740"/>
            <a:ext cx="6601746" cy="915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6803C-BFF5-4C0B-80BC-F4C2B47AD5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28" b="1"/>
          <a:stretch/>
        </p:blipFill>
        <p:spPr>
          <a:xfrm>
            <a:off x="6337373" y="1933206"/>
            <a:ext cx="5639587" cy="915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BF19BC-DEB3-4917-9066-F1FDF0FA9E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79"/>
          <a:stretch/>
        </p:blipFill>
        <p:spPr>
          <a:xfrm>
            <a:off x="9014381" y="3223959"/>
            <a:ext cx="2743200" cy="2597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6F5AFB-F247-441E-B8C8-C31E661415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46" r="5872"/>
          <a:stretch/>
        </p:blipFill>
        <p:spPr>
          <a:xfrm>
            <a:off x="6135052" y="3309352"/>
            <a:ext cx="2598904" cy="2586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8DA066-6EFD-42F1-BEA0-377BBE1588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4" y="2491307"/>
            <a:ext cx="5404514" cy="36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3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55CC5-5DB2-4215-AE73-7680AE73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303B3-C9CA-4EAB-8BCC-6117B96A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31CA89F-039B-4E82-97B5-CCD65F275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30" y="176457"/>
            <a:ext cx="6096851" cy="35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B8FC9-62A7-4657-AFCA-0BF45CF45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39" y="3250766"/>
            <a:ext cx="5687219" cy="25340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EAE82D-F5AB-4B59-8146-92561391383A}"/>
              </a:ext>
            </a:extLst>
          </p:cNvPr>
          <p:cNvSpPr txBox="1"/>
          <p:nvPr/>
        </p:nvSpPr>
        <p:spPr>
          <a:xfrm>
            <a:off x="5546413" y="882815"/>
            <a:ext cx="580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b="1" dirty="0"/>
              <a:t>متسلسل رفيع/سميك:ويستخدم لتحديد مستويات القطع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2C922A-71C0-468A-8736-17AADAAA83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50" y="1100511"/>
            <a:ext cx="3057952" cy="21243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AFBD97-5EF0-464A-850B-A9FA8E144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39" y="1537895"/>
            <a:ext cx="5801535" cy="15527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4CC42A-D0CD-4A48-A564-EC0676E6A1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36" y="3289698"/>
            <a:ext cx="3953427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0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02EFB-FA7B-4A0F-9539-1939F963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42EF0-AAF3-4437-8F90-0011E36C2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(5)      الخطوط في الرسم الهندسي     اعداد المدرس خضر نجم عبد</a:t>
            </a:r>
            <a:endParaRPr lang="en-US"/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D31249AB-CE5B-490B-A864-A0A66E5FC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30" y="176457"/>
            <a:ext cx="6096851" cy="352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465D-F299-41DB-9992-8DF63FAE7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71" y="548579"/>
            <a:ext cx="8573696" cy="4382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42D6E-ED29-4AE1-A726-AFCE8C2EFE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4"/>
          <a:stretch/>
        </p:blipFill>
        <p:spPr>
          <a:xfrm>
            <a:off x="4299045" y="981151"/>
            <a:ext cx="7649745" cy="895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FE02BC-D27D-4717-AF57-F498941C8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9" y="898309"/>
            <a:ext cx="2386057" cy="1537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DD95A6-F720-461F-94D3-A1840FF5AD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29" y="2924104"/>
            <a:ext cx="8926171" cy="10097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9F8AE7-B43F-4511-B21F-B9E8D8F164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9" y="2472411"/>
            <a:ext cx="2386057" cy="16381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BDBFE2-DA2E-4B0D-B96D-1037C3E0D4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56" y="4748063"/>
            <a:ext cx="8840434" cy="11145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BA84DD-6D96-45DD-912C-303AD10459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2" y="4146614"/>
            <a:ext cx="1774864" cy="27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1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182</Words>
  <Application>Microsoft Office PowerPoint</Application>
  <PresentationFormat>Widescreen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</dc:creator>
  <cp:lastModifiedBy>TW</cp:lastModifiedBy>
  <cp:revision>59</cp:revision>
  <dcterms:created xsi:type="dcterms:W3CDTF">2019-11-18T09:06:39Z</dcterms:created>
  <dcterms:modified xsi:type="dcterms:W3CDTF">2019-11-29T08:35:33Z</dcterms:modified>
</cp:coreProperties>
</file>